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8" y="77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Documents and Settings\Administrator\桌面\未标题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41600"/>
            <a:ext cx="5562600" cy="4216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35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Administrator\桌面\未标题-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5100" y="2616200"/>
            <a:ext cx="2628900" cy="4241800"/>
          </a:xfrm>
          <a:prstGeom prst="rect">
            <a:avLst/>
          </a:prstGeom>
          <a:noFill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CD3F6-1873-481B-A142-C16AB295F829}" type="datetimeFigureOut">
              <a:rPr lang="zh-CN" altLang="en-US" smtClean="0"/>
              <a:pPr/>
              <a:t>2016/7/20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6534-C5D9-4304-82F1-98EFF81E47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32898" y="332656"/>
            <a:ext cx="8977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就活まえに</a:t>
            </a:r>
            <a:r>
              <a:rPr lang="ja-JP" altLang="en-US" sz="54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企業技術研究セミナー</a:t>
            </a:r>
            <a:endParaRPr lang="zh-CN" altLang="en-US" sz="8000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941168"/>
            <a:ext cx="1080120" cy="99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5076056" y="4293096"/>
            <a:ext cx="38884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詳細は、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月上旬　理工学振興会</a:t>
            </a:r>
            <a:r>
              <a:rPr lang="en-US" altLang="ja-JP" sz="1600" b="1" dirty="0" smtClean="0"/>
              <a:t>HP</a:t>
            </a:r>
            <a:r>
              <a:rPr lang="ja-JP" altLang="en-US" sz="1600" b="1" dirty="0" err="1" smtClean="0"/>
              <a:t>にて</a:t>
            </a:r>
            <a:endParaRPr lang="en-US" altLang="ja-JP" sz="1600" b="1" dirty="0" smtClean="0"/>
          </a:p>
          <a:p>
            <a:r>
              <a:rPr lang="en-US" altLang="ja-JP" b="1" dirty="0" smtClean="0"/>
              <a:t>http://www.st.sophia.ac.jp/scitech/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971600" y="1412776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丸ｺﾞｼｯｸ"/>
                <a:cs typeface="Times New Roman" pitchFamily="18" charset="0"/>
              </a:rPr>
              <a:t>本セミナーは、各企業の概要説明だけではなく、現場での研究・開発に関連した内容も盛り込まれています。セミナーに参加して，様々な特徴を持つ企業と出会いましょう。</a:t>
            </a:r>
            <a:endParaRPr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  <a:ea typeface="丸ｺﾞｼｯｸ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参考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】2015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年発表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企業： 大日本印刷、日本電気、富士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フイルム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ニコン、三機工業、ＫＹＢ，竹中工務店、シャープ</a:t>
            </a:r>
            <a:endParaRPr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矩形 6"/>
          <p:cNvSpPr/>
          <p:nvPr/>
        </p:nvSpPr>
        <p:spPr>
          <a:xfrm>
            <a:off x="3995936" y="2852936"/>
            <a:ext cx="496802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開催日　</a:t>
            </a:r>
            <a:r>
              <a:rPr lang="en-US" altLang="ja-JP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2016</a:t>
            </a:r>
            <a:r>
              <a:rPr lang="ja-JP" altLang="en-US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年</a:t>
            </a:r>
            <a:r>
              <a:rPr lang="en-US" altLang="ja-JP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9</a:t>
            </a:r>
            <a:r>
              <a:rPr lang="ja-JP" altLang="en-US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月</a:t>
            </a:r>
            <a:r>
              <a:rPr lang="en-US" altLang="ja-JP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28</a:t>
            </a:r>
            <a:r>
              <a:rPr lang="ja-JP" altLang="en-US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日（水）</a:t>
            </a:r>
            <a:endParaRPr lang="en-US" altLang="ja-JP" sz="2800" dirty="0" smtClean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ja-JP" altLang="en-US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会場 </a:t>
            </a:r>
            <a:r>
              <a:rPr lang="en-US" altLang="ja-JP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r>
              <a:rPr lang="ja-JP" altLang="en-US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号館 </a:t>
            </a:r>
            <a:r>
              <a:rPr lang="en-US" altLang="ja-JP" sz="280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2-508</a:t>
            </a:r>
            <a:r>
              <a:rPr lang="ja-JP" altLang="en-US" sz="2800" dirty="0" err="1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にて</a:t>
            </a:r>
            <a:endParaRPr lang="en-US" altLang="ja-JP" sz="2800" dirty="0" smtClean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96136" y="6074132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主催：上智大学理工学振興会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共催：上智大学理工学部</a:t>
            </a:r>
            <a:endParaRPr kumimoji="1" lang="ja-JP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n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Candy</Template>
  <TotalTime>113</TotalTime>
  <Words>93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宋体</vt:lpstr>
      <vt:lpstr>丸ｺﾞｼｯｸ</vt:lpstr>
      <vt:lpstr>Arial</vt:lpstr>
      <vt:lpstr>Arial Black</vt:lpstr>
      <vt:lpstr>Calibri</vt:lpstr>
      <vt:lpstr>Century</vt:lpstr>
      <vt:lpstr>Times New Roman</vt:lpstr>
      <vt:lpstr>Candy</vt:lpstr>
      <vt:lpstr>PowerPoint プレゼンテーション</vt:lpstr>
    </vt:vector>
  </TitlesOfParts>
  <Company>上智大学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鈴木 隆</dc:creator>
  <cp:lastModifiedBy>SophiaScitech</cp:lastModifiedBy>
  <cp:revision>14</cp:revision>
  <dcterms:created xsi:type="dcterms:W3CDTF">2013-07-18T05:13:05Z</dcterms:created>
  <dcterms:modified xsi:type="dcterms:W3CDTF">2016-07-20T07:04:43Z</dcterms:modified>
</cp:coreProperties>
</file>